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ce4b9d113e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ce4b9d113e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ce4b9d113e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ce4b9d113e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ce4b9d113e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ce4b9d113e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e4b9d113e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e4b9d113e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ce2b15bca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ce2b15bca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ce2b15bca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ce2b15bca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ce4b9d113e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ce4b9d113e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ce4b9d113e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ce4b9d113e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ce4b9d113e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ce4b9d113e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ce4b9d113e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ce4b9d113e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ce4b9d113e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ce4b9d113e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ce4b9d113e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ce4b9d113e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Identifying Congestion Patterns in the NYC MTA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By: Hyunjin Kim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150" name="Google Shape;150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Higher gas prices = increase in ridership 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Weeks with holidays experience higher ridership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Weather factors have little to no impact in predicting congestion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Implement dynamic pricing that adjusts fares based on gas prices</a:t>
            </a:r>
            <a:br>
              <a:rPr lang="en"/>
            </a:br>
            <a:r>
              <a:rPr lang="en"/>
              <a:t>	- Encourage the use of public transport during times of </a:t>
            </a:r>
            <a:r>
              <a:rPr lang="en"/>
              <a:t>higher gas prices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Focus on managing congestion during times of gas price changes and holiday periods</a:t>
            </a:r>
            <a:br>
              <a:rPr lang="en"/>
            </a:br>
            <a:r>
              <a:rPr lang="en"/>
              <a:t>	- Increase service frequency or implement holiday specific pricing to mitigate the impact of holidays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Offer incentives for off-peak travel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729450" y="1853850"/>
            <a:ext cx="5656800" cy="32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 Term (1-3 months):</a:t>
            </a:r>
            <a:endParaRPr/>
          </a:p>
          <a:p>
            <a:pPr indent="-28638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Expand the feature set</a:t>
            </a:r>
            <a:br>
              <a:rPr lang="en"/>
            </a:br>
            <a:r>
              <a:rPr lang="en"/>
              <a:t>	- Explore additional features that may impact congestion e.g. Economic indicators, population density, major events (e.g. sporting events, concerts) 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Medium Term (3-6 months):</a:t>
            </a:r>
            <a:endParaRPr/>
          </a:p>
          <a:p>
            <a:pPr indent="-28638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Analyze time series patterns</a:t>
            </a:r>
            <a:br>
              <a:rPr lang="en"/>
            </a:br>
            <a:r>
              <a:rPr lang="en"/>
              <a:t>	- Investigate daily, weekly, or seasonal variations in congestion</a:t>
            </a:r>
            <a:br>
              <a:rPr lang="en"/>
            </a:br>
            <a:endParaRPr/>
          </a:p>
          <a:p>
            <a:pPr indent="-28638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Experiment with advanced machine learning models</a:t>
            </a:r>
            <a:br>
              <a:rPr lang="en"/>
            </a:br>
            <a:r>
              <a:rPr lang="en"/>
              <a:t>	- Explore deep learning or ensemble </a:t>
            </a:r>
            <a:r>
              <a:rPr lang="en"/>
              <a:t>methods</a:t>
            </a:r>
            <a:r>
              <a:rPr lang="en"/>
              <a:t> to capture complex relationships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Long Term (6-12 months):</a:t>
            </a:r>
            <a:endParaRPr/>
          </a:p>
          <a:p>
            <a:pPr indent="-28638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Develop a congestion management dashboard</a:t>
            </a:r>
            <a:br>
              <a:rPr lang="en"/>
            </a:br>
            <a:r>
              <a:rPr lang="en"/>
              <a:t>	- Create a user-friendly interface that displays real-time congestion levels</a:t>
            </a:r>
            <a:br>
              <a:rPr lang="en"/>
            </a:br>
            <a:endParaRPr/>
          </a:p>
          <a:p>
            <a:pPr indent="-28638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Implement continuous monitoring and model updates</a:t>
            </a:r>
            <a:br>
              <a:rPr lang="en"/>
            </a:br>
            <a:r>
              <a:rPr lang="en"/>
              <a:t>	- Regularly update the models with new data to capture changes in ridership patterns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</a:t>
            </a:r>
            <a:br>
              <a:rPr lang="en"/>
            </a:br>
            <a:r>
              <a:rPr lang="en"/>
              <a:t>Questions, comments</a:t>
            </a:r>
            <a:endParaRPr/>
          </a:p>
        </p:txBody>
      </p:sp>
      <p:sp>
        <p:nvSpPr>
          <p:cNvPr id="168" name="Google Shape;168;p25"/>
          <p:cNvSpPr txBox="1"/>
          <p:nvPr>
            <p:ph idx="1" type="subTitle"/>
          </p:nvPr>
        </p:nvSpPr>
        <p:spPr>
          <a:xfrm>
            <a:off x="729625" y="3172900"/>
            <a:ext cx="7688100" cy="19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Hyunjin Kim: 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example@email.com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917-000-0000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NYC MTA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1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 To identify factors contributing to congestion and develop strategies to mitigate the issue.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571750"/>
            <a:ext cx="3857624" cy="257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2495" y="2851949"/>
            <a:ext cx="3435648" cy="229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1853850"/>
            <a:ext cx="3684900" cy="30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Four sources were used: 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Historical MetroCard History data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 Holidays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Historical Gasoline Prices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Historical Weather data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4572000" y="1853850"/>
            <a:ext cx="3684900" cy="32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Key Columns</a:t>
            </a:r>
            <a:r>
              <a:rPr b="1" lang="en" sz="1500"/>
              <a:t>: 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From Date - To Date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Total Fares for the Week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Contains Holiday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Gas Price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Total Snowfall/ Total Rainfall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Assumptions and Limitations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0" y="2079000"/>
            <a:ext cx="39474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Handling Missing Values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MetroCard History: </a:t>
            </a:r>
            <a:br>
              <a:rPr lang="en"/>
            </a:br>
            <a:r>
              <a:rPr lang="en"/>
              <a:t>- Null values replaced </a:t>
            </a:r>
            <a:r>
              <a:rPr lang="en"/>
              <a:t>with 0</a:t>
            </a:r>
            <a:br>
              <a:rPr lang="en"/>
            </a:br>
            <a:r>
              <a:rPr lang="en"/>
              <a:t>- Assumption: No passengers used the specific fare type in the given time period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Gas Price: </a:t>
            </a:r>
            <a:br>
              <a:rPr lang="en"/>
            </a:br>
            <a:r>
              <a:rPr lang="en"/>
              <a:t>- Forward fill used to impute missing values</a:t>
            </a:r>
            <a:br>
              <a:rPr lang="en"/>
            </a:br>
            <a:r>
              <a:rPr lang="en"/>
              <a:t>-Assumption: Gas prices remain constant until the next recorded price change. </a:t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5196600" y="2079000"/>
            <a:ext cx="39474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Handling Missing Values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Weather Data: </a:t>
            </a:r>
            <a:br>
              <a:rPr lang="en"/>
            </a:br>
            <a:r>
              <a:rPr lang="en"/>
              <a:t>- Focus only on snowfall and rainfall</a:t>
            </a:r>
            <a:br>
              <a:rPr lang="en"/>
            </a:br>
            <a:r>
              <a:rPr lang="en"/>
              <a:t>- Assumption: Snow and rain have a more significant impact on ridership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Limitations</a:t>
            </a:r>
            <a:br>
              <a:rPr lang="en"/>
            </a:br>
            <a:r>
              <a:rPr lang="en"/>
              <a:t>- Assumptions simplify analysis but may not capture all nuances</a:t>
            </a:r>
            <a:br>
              <a:rPr lang="en"/>
            </a:br>
            <a:r>
              <a:rPr lang="en"/>
              <a:t>- Other weather factors or events may influence ridership patterns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- Part 1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25" y="1853850"/>
            <a:ext cx="4486275" cy="294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2" y="1853850"/>
            <a:ext cx="4482633" cy="29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- Part 2</a:t>
            </a:r>
            <a:endParaRPr/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6192750" y="2078875"/>
            <a:ext cx="2225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Most of the data is right skewed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We will need to select a model that is less sensitive to distribution. </a:t>
            </a:r>
            <a:endParaRPr/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150" y="2214063"/>
            <a:ext cx="5895975" cy="199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Matrix</a:t>
            </a:r>
            <a:endParaRPr/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5708925" y="1853850"/>
            <a:ext cx="3435000" cy="32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There are no really strong correlations</a:t>
            </a:r>
            <a:br>
              <a:rPr lang="en"/>
            </a:b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Rain  seems to have a negative effect on ridership</a:t>
            </a:r>
            <a:br>
              <a:rPr lang="en"/>
            </a:b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Gas price seems to have the largest positive effect on ridership</a:t>
            </a:r>
            <a:endParaRPr/>
          </a:p>
        </p:txBody>
      </p:sp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 b="0" l="0" r="9469" t="0"/>
          <a:stretch/>
        </p:blipFill>
        <p:spPr>
          <a:xfrm>
            <a:off x="729450" y="1853850"/>
            <a:ext cx="4820832" cy="328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Development</a:t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669300" y="1853850"/>
            <a:ext cx="2056200" cy="28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MSE - Lower value  means better accuracy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R-squared - How well does the model explain variation, numbers closer to 1 are better.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5800" y="1853850"/>
            <a:ext cx="4318400" cy="323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Importance</a:t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53850"/>
            <a:ext cx="4541484" cy="328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 txBox="1"/>
          <p:nvPr/>
        </p:nvSpPr>
        <p:spPr>
          <a:xfrm>
            <a:off x="4541475" y="2095775"/>
            <a:ext cx="41286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Higher gas prices are associated with increased MTA ridership and total fares</a:t>
            </a:r>
            <a:b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Weeks without holidays tend to have lower total fares compared to weeks with holidays</a:t>
            </a:r>
            <a:b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Weather factors  have relatively lower importance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